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0" r:id="rId4"/>
    <p:sldId id="262" r:id="rId5"/>
    <p:sldId id="259" r:id="rId6"/>
    <p:sldId id="261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5/18/2020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5/18/2020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FC20F9-88B1-407B-A3F6-D929B44BAF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Dějiny českých zemí a Habsburské monarchie </a:t>
            </a:r>
            <a:endParaRPr lang="sk-SK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F5232F-8F01-469B-AAA2-EDE37C07D4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2606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650602-95D4-40FB-97E5-211E51A90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511825" cy="4601183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/>
              <a:t>Bachův absolutismus 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53BBB5A-528E-4AB3-A3FA-883D26BF6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1848 – František Josef I. – nástup na trůn </a:t>
            </a:r>
          </a:p>
          <a:p>
            <a:r>
              <a:rPr lang="cs-CZ" b="1" dirty="0"/>
              <a:t>Alexander Bach –</a:t>
            </a:r>
            <a:r>
              <a:rPr lang="cs-CZ" dirty="0"/>
              <a:t> ministr vnitra </a:t>
            </a:r>
          </a:p>
          <a:p>
            <a:r>
              <a:rPr lang="cs-CZ" b="1" dirty="0"/>
              <a:t>= Bachův absolutismus </a:t>
            </a:r>
          </a:p>
          <a:p>
            <a:pPr lvl="1"/>
            <a:r>
              <a:rPr lang="cs-CZ" b="1" dirty="0"/>
              <a:t>Cenzura, tajná policie, armáda, nepohodlní lidé –vězení </a:t>
            </a:r>
            <a:r>
              <a:rPr lang="cs-CZ" dirty="0"/>
              <a:t> </a:t>
            </a:r>
          </a:p>
          <a:p>
            <a:r>
              <a:rPr lang="cs-CZ" b="1" dirty="0"/>
              <a:t>Rozvoj podnikání  </a:t>
            </a:r>
            <a:r>
              <a:rPr lang="cs-CZ" dirty="0"/>
              <a:t>- jednotné clo, svobodnější podnikání </a:t>
            </a:r>
          </a:p>
          <a:p>
            <a:r>
              <a:rPr lang="cs-CZ" dirty="0"/>
              <a:t>Zhoršení mezinárodního postavení (izolace)</a:t>
            </a:r>
          </a:p>
          <a:p>
            <a:r>
              <a:rPr lang="cs-CZ" dirty="0"/>
              <a:t>1859 – prohra v rakousko-sardinské válce (ztráta území) </a:t>
            </a:r>
          </a:p>
          <a:p>
            <a:r>
              <a:rPr lang="cs-CZ" b="1" dirty="0"/>
              <a:t>Říjnový diplom – 1860</a:t>
            </a:r>
            <a:r>
              <a:rPr lang="cs-CZ" dirty="0"/>
              <a:t> – FJI. se měl vzdát absolutistické vlády </a:t>
            </a:r>
          </a:p>
          <a:p>
            <a:pPr lvl="1"/>
            <a:r>
              <a:rPr lang="cs-CZ" dirty="0"/>
              <a:t>Bach propuštěn </a:t>
            </a:r>
          </a:p>
          <a:p>
            <a:r>
              <a:rPr lang="cs-CZ" b="1" dirty="0"/>
              <a:t>1861 – nová ústava </a:t>
            </a:r>
            <a:r>
              <a:rPr lang="cs-CZ" dirty="0"/>
              <a:t>–říšská rada: </a:t>
            </a:r>
            <a:r>
              <a:rPr lang="cs-CZ" b="1" dirty="0"/>
              <a:t>dvě sněmovny </a:t>
            </a:r>
            <a:r>
              <a:rPr lang="cs-CZ" dirty="0"/>
              <a:t>(pánská – jmenoval císař; poslanecká – voleni členové); </a:t>
            </a:r>
            <a:r>
              <a:rPr lang="cs-CZ" b="1" dirty="0"/>
              <a:t>volené zemské sněmy 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897803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lexander Bach – Wikipedie">
            <a:extLst>
              <a:ext uri="{FF2B5EF4-FFF2-40B4-BE49-F238E27FC236}">
                <a16:creationId xmlns:a16="http://schemas.microsoft.com/office/drawing/2014/main" id="{C01FD855-3BD5-46B8-ADAB-95C13F7B9E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0" b="52663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206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B0632639-B30C-4E12-8187-12F8D1A74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82" name="Picture 10" descr="František Josef I. – Wikipedie">
            <a:extLst>
              <a:ext uri="{FF2B5EF4-FFF2-40B4-BE49-F238E27FC236}">
                <a16:creationId xmlns:a16="http://schemas.microsoft.com/office/drawing/2014/main" id="{3C6B888B-7BE8-48A8-80D2-A6609CD449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87619" y="643467"/>
            <a:ext cx="3203362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ŽENA-IN - Sissi – první známá anorektička?">
            <a:extLst>
              <a:ext uri="{FF2B5EF4-FFF2-40B4-BE49-F238E27FC236}">
                <a16:creationId xmlns:a16="http://schemas.microsoft.com/office/drawing/2014/main" id="{DB4E2C4C-F2E4-4AA4-B39D-61448B8F8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13549" y="643467"/>
            <a:ext cx="4178299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Jak zemřela krásná císařovna Alžběta, přezdívaná Sissi - Novinky.cz">
            <a:extLst>
              <a:ext uri="{FF2B5EF4-FFF2-40B4-BE49-F238E27FC236}">
                <a16:creationId xmlns:a16="http://schemas.microsoft.com/office/drawing/2014/main" id="{8178AD60-FB59-4744-BD27-63BFB1FF814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5" name="AutoShape 4" descr="Jak zemřela krásná císařovna Alžběta, přezdívaná Sissi - Novinky.cz">
            <a:extLst>
              <a:ext uri="{FF2B5EF4-FFF2-40B4-BE49-F238E27FC236}">
                <a16:creationId xmlns:a16="http://schemas.microsoft.com/office/drawing/2014/main" id="{F7DC876C-0666-44A4-BE9E-D73DD0771DF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9887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714821-BDE3-4B13-BDE4-E6CECA9C7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RAKOUSKO – </a:t>
            </a:r>
            <a:br>
              <a:rPr lang="cs-CZ" b="1" dirty="0"/>
            </a:br>
            <a:r>
              <a:rPr lang="cs-CZ" b="1" dirty="0"/>
              <a:t>UHERSKO </a:t>
            </a:r>
            <a:endParaRPr lang="sk-SK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5116BA2-76DD-4553-A325-6440C5DB5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1866 – prohra Rakouska v prusko-rakouské válce – oslavena pozice císaře </a:t>
            </a:r>
          </a:p>
          <a:p>
            <a:pPr marL="0" indent="0">
              <a:buNone/>
            </a:pPr>
            <a:r>
              <a:rPr lang="cs-CZ" b="1" u="sng" dirty="0"/>
              <a:t>Rakousko-uherské vyrovnání (1867) </a:t>
            </a:r>
          </a:p>
          <a:p>
            <a:r>
              <a:rPr lang="cs-CZ" dirty="0"/>
              <a:t>Maďaři – svobody na úrovni dualismu</a:t>
            </a:r>
          </a:p>
          <a:p>
            <a:r>
              <a:rPr lang="cs-CZ" b="1" dirty="0"/>
              <a:t>Dva téměř nezávislé státy</a:t>
            </a:r>
            <a:r>
              <a:rPr lang="cs-CZ" dirty="0"/>
              <a:t>: </a:t>
            </a:r>
            <a:r>
              <a:rPr lang="cs-CZ" b="1" u="sng" dirty="0"/>
              <a:t>Předlitavsko</a:t>
            </a:r>
            <a:r>
              <a:rPr lang="cs-CZ" dirty="0"/>
              <a:t> (Rak., ČZ, Halič, Bukovina) a </a:t>
            </a:r>
            <a:r>
              <a:rPr lang="cs-CZ" b="1" u="sng" dirty="0"/>
              <a:t>Zalitavsko</a:t>
            </a:r>
            <a:r>
              <a:rPr lang="cs-CZ" dirty="0"/>
              <a:t> (Uhersko, Chorvatsko, Sedmihradsko) </a:t>
            </a:r>
          </a:p>
          <a:p>
            <a:r>
              <a:rPr lang="cs-CZ" b="1" dirty="0"/>
              <a:t>Stejný panovník, zahraniční politika, měna </a:t>
            </a:r>
            <a:r>
              <a:rPr lang="cs-CZ" dirty="0"/>
              <a:t>a</a:t>
            </a:r>
            <a:r>
              <a:rPr lang="cs-CZ" b="1" dirty="0"/>
              <a:t> společná armáda </a:t>
            </a:r>
          </a:p>
          <a:p>
            <a:r>
              <a:rPr lang="cs-CZ" b="1" u="sng" dirty="0"/>
              <a:t>Nová ústava (1867) </a:t>
            </a:r>
          </a:p>
          <a:p>
            <a:pPr lvl="1"/>
            <a:r>
              <a:rPr lang="cs-CZ" dirty="0"/>
              <a:t>Liberálnější – svoboda projevu, svoboda víry, volnost  pohybu, rovnost občanů před zákonem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72595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2ABBB681-F4D2-40F2-ACC3-DE0B4B4880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4C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9388ED0-1FEF-4E11-B488-BD661D1AC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5847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HABSBURSKÁ MONARCHIE PO REVOLUCI 1848 - YouTube">
            <a:extLst>
              <a:ext uri="{FF2B5EF4-FFF2-40B4-BE49-F238E27FC236}">
                <a16:creationId xmlns:a16="http://schemas.microsoft.com/office/drawing/2014/main" id="{1E54C33D-50DF-43B4-A6E0-8C5683782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4222" y="428577"/>
            <a:ext cx="7990449" cy="599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123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FC4A2C-745E-4D4F-8675-C256B13CF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České země ve 2. pol. 19.st</a:t>
            </a:r>
            <a:endParaRPr lang="sk-SK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61A8A56-BF71-4903-A036-9F76CF9CE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Povznesení myšlenek českého národa </a:t>
            </a:r>
          </a:p>
          <a:p>
            <a:r>
              <a:rPr lang="cs-CZ" dirty="0"/>
              <a:t>ČZ – nejvyspělejší průmysl </a:t>
            </a:r>
          </a:p>
          <a:p>
            <a:r>
              <a:rPr lang="cs-CZ" b="1" dirty="0"/>
              <a:t>Spolkový život</a:t>
            </a:r>
            <a:r>
              <a:rPr lang="cs-CZ" dirty="0"/>
              <a:t> (Sokol, Hlahol) </a:t>
            </a:r>
          </a:p>
          <a:p>
            <a:r>
              <a:rPr lang="cs-CZ" b="1" dirty="0"/>
              <a:t>1869</a:t>
            </a:r>
            <a:r>
              <a:rPr lang="cs-CZ" dirty="0"/>
              <a:t> – </a:t>
            </a:r>
            <a:r>
              <a:rPr lang="cs-CZ" b="1" dirty="0"/>
              <a:t>povinná školní docházka </a:t>
            </a:r>
            <a:r>
              <a:rPr lang="cs-CZ" dirty="0"/>
              <a:t>od 6 do 14 let </a:t>
            </a:r>
          </a:p>
          <a:p>
            <a:r>
              <a:rPr lang="cs-CZ" dirty="0"/>
              <a:t>Češi – doufali </a:t>
            </a:r>
            <a:r>
              <a:rPr lang="cs-CZ" b="1" dirty="0"/>
              <a:t>v rakousko-české vyrovnání </a:t>
            </a:r>
          </a:p>
          <a:p>
            <a:pPr lvl="1"/>
            <a:r>
              <a:rPr lang="cs-CZ" dirty="0"/>
              <a:t>Němci žijící v českých zemích – proti tomu + Uhři proti  </a:t>
            </a:r>
          </a:p>
          <a:p>
            <a:r>
              <a:rPr lang="cs-CZ" dirty="0"/>
              <a:t> národnostní otázky – hl. </a:t>
            </a:r>
            <a:r>
              <a:rPr lang="cs-CZ" b="1" dirty="0"/>
              <a:t>zavedení češtiny jako druhého úředního jazyka v ČZ</a:t>
            </a:r>
          </a:p>
          <a:p>
            <a:r>
              <a:rPr lang="cs-CZ" dirty="0"/>
              <a:t>Rozšiřování škol s českým jazykem</a:t>
            </a:r>
          </a:p>
          <a:p>
            <a:r>
              <a:rPr lang="cs-CZ" dirty="0"/>
              <a:t>Karlova univerzita a Vysoké učení technické – rozděleno na českou a německou část </a:t>
            </a:r>
          </a:p>
          <a:p>
            <a:r>
              <a:rPr lang="cs-CZ" b="1" dirty="0"/>
              <a:t>1906 – všeobecné volební právo pro muže  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13162621"/>
      </p:ext>
    </p:extLst>
  </p:cSld>
  <p:clrMapOvr>
    <a:masterClrMapping/>
  </p:clrMapOvr>
</p:sld>
</file>

<file path=ppt/theme/theme1.xml><?xml version="1.0" encoding="utf-8"?>
<a:theme xmlns:a="http://schemas.openxmlformats.org/drawingml/2006/main" name="Rám">
  <a:themeElements>
    <a:clrScheme name="Fram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268</Words>
  <Application>Microsoft Office PowerPoint</Application>
  <PresentationFormat>Širokouhlá</PresentationFormat>
  <Paragraphs>31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1" baseType="lpstr">
      <vt:lpstr>Arial</vt:lpstr>
      <vt:lpstr>Corbel</vt:lpstr>
      <vt:lpstr>Wingdings 2</vt:lpstr>
      <vt:lpstr>Rám</vt:lpstr>
      <vt:lpstr>Dějiny českých zemí a Habsburské monarchie </vt:lpstr>
      <vt:lpstr>Bachův absolutismus </vt:lpstr>
      <vt:lpstr>Prezentácia programu PowerPoint</vt:lpstr>
      <vt:lpstr>Prezentácia programu PowerPoint</vt:lpstr>
      <vt:lpstr>RAKOUSKO –  UHERSKO </vt:lpstr>
      <vt:lpstr>Prezentácia programu PowerPoint</vt:lpstr>
      <vt:lpstr>České země ve 2. pol. 19.st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Dějiny českých zemí a Habsburské monarchie </dc:title>
  <dc:creator>Romana Pleslová</dc:creator>
  <cp:lastModifiedBy>Romana Pleslová</cp:lastModifiedBy>
  <cp:revision>1</cp:revision>
  <dcterms:created xsi:type="dcterms:W3CDTF">2020-05-18T12:52:00Z</dcterms:created>
  <dcterms:modified xsi:type="dcterms:W3CDTF">2020-05-18T12:53:29Z</dcterms:modified>
</cp:coreProperties>
</file>