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0FA04-89AF-4E5A-B82F-6D0E78D484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Významné Evropské státy </a:t>
            </a:r>
            <a:endParaRPr lang="sk-SK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2B1191-9177-4B63-8DB7-7D10D5CE75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060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6D7F2-81C4-410C-BFCC-434AA875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685800"/>
            <a:ext cx="10493524" cy="1485900"/>
          </a:xfrm>
        </p:spPr>
        <p:txBody>
          <a:bodyPr>
            <a:normAutofit/>
          </a:bodyPr>
          <a:lstStyle/>
          <a:p>
            <a:r>
              <a:rPr lang="cs-CZ" b="1"/>
              <a:t>Velká Británie </a:t>
            </a:r>
            <a:endParaRPr lang="sk-SK" b="1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E8A322-0F50-4A9E-A4A0-A065C4488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2" y="1561513"/>
            <a:ext cx="5563581" cy="4979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1837-1901 – </a:t>
            </a:r>
            <a:r>
              <a:rPr lang="cs-CZ" b="1" dirty="0"/>
              <a:t>královna Viktorie </a:t>
            </a:r>
            <a:r>
              <a:rPr lang="cs-CZ" dirty="0"/>
              <a:t>= </a:t>
            </a:r>
            <a:r>
              <a:rPr lang="cs-CZ" b="1" i="1" dirty="0"/>
              <a:t>viktoriánská Anglie </a:t>
            </a:r>
          </a:p>
          <a:p>
            <a:r>
              <a:rPr lang="cs-CZ" dirty="0"/>
              <a:t>Rozšiřování </a:t>
            </a:r>
            <a:r>
              <a:rPr lang="cs-CZ" b="1" dirty="0"/>
              <a:t>volebního práva </a:t>
            </a:r>
            <a:r>
              <a:rPr lang="cs-CZ" dirty="0"/>
              <a:t>(ne ženy)</a:t>
            </a:r>
          </a:p>
          <a:p>
            <a:r>
              <a:rPr lang="cs-CZ" b="1" dirty="0"/>
              <a:t>1891 – povinná školní docházka </a:t>
            </a:r>
          </a:p>
          <a:p>
            <a:r>
              <a:rPr lang="cs-CZ" dirty="0"/>
              <a:t>Rychlý rozvoj </a:t>
            </a:r>
            <a:r>
              <a:rPr lang="cs-CZ" b="1" dirty="0"/>
              <a:t>průmyslu</a:t>
            </a:r>
          </a:p>
          <a:p>
            <a:r>
              <a:rPr lang="cs-CZ" dirty="0"/>
              <a:t>Konflikty s Ruskem a Německem (zájmové oblasti – území, kolonie)</a:t>
            </a:r>
          </a:p>
          <a:p>
            <a:pPr marL="0" indent="0">
              <a:buNone/>
            </a:pPr>
            <a:r>
              <a:rPr lang="cs-CZ" b="1" u="sng" dirty="0"/>
              <a:t>VB v koloniích</a:t>
            </a:r>
          </a:p>
          <a:p>
            <a:r>
              <a:rPr lang="cs-CZ" dirty="0"/>
              <a:t>Samospráva a čím dál větší samostatnost – Kanada, Austrálie, Nový Zéland = </a:t>
            </a:r>
            <a:r>
              <a:rPr lang="cs-CZ" b="1" dirty="0"/>
              <a:t>DOMINIUM</a:t>
            </a:r>
          </a:p>
          <a:p>
            <a:r>
              <a:rPr lang="cs-CZ" b="1" dirty="0"/>
              <a:t>Irsko – hladomor </a:t>
            </a:r>
          </a:p>
          <a:p>
            <a:r>
              <a:rPr lang="cs-CZ" b="1" dirty="0"/>
              <a:t>Indie</a:t>
            </a:r>
            <a:r>
              <a:rPr lang="cs-CZ" dirty="0"/>
              <a:t> – nejvýznamnější britská kolonie </a:t>
            </a:r>
          </a:p>
          <a:p>
            <a:pPr lvl="1"/>
            <a:r>
              <a:rPr lang="cs-CZ" b="1" i="0" dirty="0"/>
              <a:t>1876</a:t>
            </a:r>
            <a:r>
              <a:rPr lang="cs-CZ" dirty="0"/>
              <a:t> – královna Viktorie – </a:t>
            </a:r>
            <a:r>
              <a:rPr lang="cs-CZ" b="1" dirty="0"/>
              <a:t>indickou královnou </a:t>
            </a:r>
          </a:p>
          <a:p>
            <a:endParaRPr lang="cs-CZ" dirty="0"/>
          </a:p>
          <a:p>
            <a:endParaRPr lang="sk-SK" dirty="0"/>
          </a:p>
        </p:txBody>
      </p:sp>
      <p:pic>
        <p:nvPicPr>
          <p:cNvPr id="1026" name="Picture 2" descr="Královna Viktorie I.: Své dvorní dámy týrala, musely se jí… | Kafe.cz">
            <a:extLst>
              <a:ext uri="{FF2B5EF4-FFF2-40B4-BE49-F238E27FC236}">
                <a16:creationId xmlns:a16="http://schemas.microsoft.com/office/drawing/2014/main" id="{541411FF-639E-4898-87F9-B000BEAE2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4010" y="2018621"/>
            <a:ext cx="5105445" cy="282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50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C4B87-C9B6-4B73-A707-B30F9A708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/>
              <a:t>Francie</a:t>
            </a:r>
            <a:r>
              <a:rPr lang="cs-CZ" dirty="0"/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E1B807-8C46-45F8-88E4-908D527C3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Císař Napoleon III. </a:t>
            </a:r>
          </a:p>
          <a:p>
            <a:r>
              <a:rPr lang="cs-CZ" dirty="0"/>
              <a:t>Krymská válka (1853-56)– na straně osmanské říše proti Rusku – výhra </a:t>
            </a:r>
          </a:p>
          <a:p>
            <a:r>
              <a:rPr lang="cs-CZ" dirty="0"/>
              <a:t>Francouzsko-pruská válka (1870) – FR poraženo, reparace Německu </a:t>
            </a:r>
          </a:p>
          <a:p>
            <a:r>
              <a:rPr lang="cs-CZ" b="1" dirty="0"/>
              <a:t>1871 – republika </a:t>
            </a:r>
          </a:p>
          <a:p>
            <a:r>
              <a:rPr lang="cs-CZ" b="1" dirty="0"/>
              <a:t>Koloniální politika </a:t>
            </a:r>
            <a:r>
              <a:rPr lang="cs-CZ" dirty="0"/>
              <a:t>– Afrika </a:t>
            </a:r>
          </a:p>
        </p:txBody>
      </p:sp>
    </p:spTree>
    <p:extLst>
      <p:ext uri="{BB962C8B-B14F-4D97-AF65-F5344CB8AC3E}">
        <p14:creationId xmlns:p14="http://schemas.microsoft.com/office/powerpoint/2010/main" val="228261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825E602A-53EB-4CB1-9633-3EC058740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1EFA3C-0616-4737-9CB3-C51B0D5C7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905" y="379666"/>
            <a:ext cx="6176776" cy="1485900"/>
          </a:xfrm>
        </p:spPr>
        <p:txBody>
          <a:bodyPr>
            <a:normAutofit/>
          </a:bodyPr>
          <a:lstStyle/>
          <a:p>
            <a:r>
              <a:rPr lang="cs-CZ" sz="5400" b="1" dirty="0"/>
              <a:t>Rusko</a:t>
            </a:r>
            <a:r>
              <a:rPr lang="cs-CZ" dirty="0"/>
              <a:t> </a:t>
            </a:r>
            <a:endParaRPr lang="sk-SK" dirty="0"/>
          </a:p>
        </p:txBody>
      </p:sp>
      <p:pic>
        <p:nvPicPr>
          <p:cNvPr id="2052" name="Picture 4" descr="Mikuláš II. Alexandrovič – Wikipedie">
            <a:extLst>
              <a:ext uri="{FF2B5EF4-FFF2-40B4-BE49-F238E27FC236}">
                <a16:creationId xmlns:a16="http://schemas.microsoft.com/office/drawing/2014/main" id="{07B345B1-EA3D-4160-9B33-C14E21AF5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9028" y="3429000"/>
            <a:ext cx="1805654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lexander II | emperor of Russia | Britannica">
            <a:extLst>
              <a:ext uri="{FF2B5EF4-FFF2-40B4-BE49-F238E27FC236}">
                <a16:creationId xmlns:a16="http://schemas.microsoft.com/office/drawing/2014/main" id="{EC2447E8-B94C-4390-843E-1D363BC78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681" y="513016"/>
            <a:ext cx="2042350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E832F3F2-2294-4A8D-ABDC-234B853C7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ACF5A53-9B0A-44BD-A619-04B82BDD8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812" y="1603717"/>
            <a:ext cx="7301133" cy="47830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Krymská válka – prohra – cíl Ruska: rozšířit </a:t>
            </a:r>
            <a:r>
              <a:rPr lang="cs-CZ" b="1" dirty="0"/>
              <a:t>vliv na Balkáně </a:t>
            </a:r>
          </a:p>
          <a:p>
            <a:r>
              <a:rPr lang="cs-CZ" dirty="0"/>
              <a:t>Zhoršení vztahů s Habsburskou monarchii </a:t>
            </a:r>
          </a:p>
          <a:p>
            <a:r>
              <a:rPr lang="cs-CZ" dirty="0"/>
              <a:t>70.léta – </a:t>
            </a:r>
            <a:r>
              <a:rPr lang="cs-CZ" b="1" dirty="0"/>
              <a:t>rusko-turecká válka </a:t>
            </a:r>
            <a:r>
              <a:rPr lang="cs-CZ" dirty="0"/>
              <a:t>= vítězství nad osmanskou říší – samostatnost pro některé balkánské národy </a:t>
            </a:r>
          </a:p>
          <a:p>
            <a:r>
              <a:rPr lang="cs-CZ" b="1" dirty="0"/>
              <a:t>1861 – zrušeno nevolnictví </a:t>
            </a:r>
            <a:r>
              <a:rPr lang="cs-CZ" dirty="0"/>
              <a:t>ale stále samoděržaví </a:t>
            </a:r>
          </a:p>
          <a:p>
            <a:r>
              <a:rPr lang="cs-CZ" dirty="0"/>
              <a:t>Tajné </a:t>
            </a:r>
            <a:r>
              <a:rPr lang="cs-CZ" b="1" dirty="0"/>
              <a:t>revoluční organizace </a:t>
            </a:r>
            <a:r>
              <a:rPr lang="cs-CZ" dirty="0"/>
              <a:t>– atentáty na cara Alexandra II. – 1881 zabit </a:t>
            </a:r>
          </a:p>
          <a:p>
            <a:r>
              <a:rPr lang="cs-CZ" dirty="0"/>
              <a:t>Zájem o Asii – budování </a:t>
            </a:r>
            <a:r>
              <a:rPr lang="cs-CZ" b="1" dirty="0"/>
              <a:t>transsibiřské magistrály </a:t>
            </a:r>
          </a:p>
          <a:p>
            <a:r>
              <a:rPr lang="cs-CZ" dirty="0"/>
              <a:t>Rusko obsadilo </a:t>
            </a:r>
            <a:r>
              <a:rPr lang="cs-CZ" b="1" dirty="0"/>
              <a:t>Mandžusko</a:t>
            </a:r>
            <a:r>
              <a:rPr lang="cs-CZ" dirty="0"/>
              <a:t> – spor s Japonskem- </a:t>
            </a:r>
            <a:r>
              <a:rPr lang="cs-CZ" b="1" dirty="0"/>
              <a:t>rusko-japonská válka 1904-1905 </a:t>
            </a:r>
            <a:r>
              <a:rPr lang="cs-CZ" dirty="0"/>
              <a:t>– prohra=) Rusko vojensky a hospodářsky vyčerpáno </a:t>
            </a:r>
          </a:p>
          <a:p>
            <a:r>
              <a:rPr lang="cs-CZ" b="1" dirty="0"/>
              <a:t>1905 – revoluce v Petrohradě </a:t>
            </a:r>
          </a:p>
          <a:p>
            <a:r>
              <a:rPr lang="cs-CZ" dirty="0"/>
              <a:t>Zavedeno </a:t>
            </a:r>
            <a:r>
              <a:rPr lang="cs-CZ" b="1" dirty="0"/>
              <a:t>volební právo pro muže </a:t>
            </a:r>
            <a:r>
              <a:rPr lang="cs-CZ" dirty="0"/>
              <a:t>s zřízen parlament – </a:t>
            </a:r>
            <a:r>
              <a:rPr lang="cs-CZ" b="1" dirty="0"/>
              <a:t>duma</a:t>
            </a:r>
            <a:r>
              <a:rPr lang="cs-CZ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3182175"/>
      </p:ext>
    </p:extLst>
  </p:cSld>
  <p:clrMapOvr>
    <a:masterClrMapping/>
  </p:clrMapOvr>
</p:sld>
</file>

<file path=ppt/theme/theme1.xml><?xml version="1.0" encoding="utf-8"?>
<a:theme xmlns:a="http://schemas.openxmlformats.org/drawingml/2006/main" name="Orezani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204</Words>
  <Application>Microsoft Office PowerPoint</Application>
  <PresentationFormat>Širokouhlá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6" baseType="lpstr">
      <vt:lpstr>Franklin Gothic Book</vt:lpstr>
      <vt:lpstr>Orezanie</vt:lpstr>
      <vt:lpstr>Významné Evropské státy </vt:lpstr>
      <vt:lpstr>Velká Británie </vt:lpstr>
      <vt:lpstr>Francie </vt:lpstr>
      <vt:lpstr>Rusko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Významné Evropské státy </dc:title>
  <dc:creator>Romana Pleslová</dc:creator>
  <cp:lastModifiedBy>Romana Pleslová</cp:lastModifiedBy>
  <cp:revision>4</cp:revision>
  <dcterms:created xsi:type="dcterms:W3CDTF">2020-05-06T09:54:40Z</dcterms:created>
  <dcterms:modified xsi:type="dcterms:W3CDTF">2020-05-11T11:15:45Z</dcterms:modified>
</cp:coreProperties>
</file>